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60" r:id="rId2"/>
    <p:sldId id="350" r:id="rId3"/>
    <p:sldId id="351" r:id="rId4"/>
    <p:sldId id="361" r:id="rId5"/>
    <p:sldId id="362" r:id="rId6"/>
    <p:sldId id="359" r:id="rId7"/>
    <p:sldId id="364" r:id="rId8"/>
    <p:sldId id="352" r:id="rId9"/>
    <p:sldId id="354" r:id="rId10"/>
    <p:sldId id="355" r:id="rId11"/>
    <p:sldId id="358" r:id="rId12"/>
    <p:sldId id="368" r:id="rId13"/>
    <p:sldId id="353" r:id="rId14"/>
    <p:sldId id="363" r:id="rId15"/>
    <p:sldId id="365" r:id="rId16"/>
    <p:sldId id="370" r:id="rId17"/>
    <p:sldId id="369" r:id="rId18"/>
    <p:sldId id="373" r:id="rId19"/>
    <p:sldId id="372" r:id="rId20"/>
    <p:sldId id="3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56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888E9-5084-4B47-A4C8-44E937657984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FA5F4-911F-F14E-8B28-4F37B45C8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7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5E16-8667-214F-A4B1-624DF7596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C625B-D6D4-0544-9845-86EEC005B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CA9EF-55E0-9046-97AD-9CE1FC900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6407-7842-7940-8584-1EF08521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0082-65C9-BA45-A242-A62E22CE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9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DF41-3414-254F-AAC9-A370B15E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224FC-0A91-074E-BED3-A0BAC012D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46BFD-369C-4F44-A90D-8A6974D37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B1D6C-BF31-BC4F-B51E-6BDB4725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D0F91-F6B7-A44D-8F0A-CE26C7C95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25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32A777-1BD3-984E-ADF0-8621328EE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8228E-6FAF-074A-8299-60AFCFA1B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18A29-5EA6-8145-A074-ECD1486A8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EEED6-43AC-C341-834F-F14819B9B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4ACC9-16D2-B445-B433-BD6FBFA9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5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D4B6-8167-6046-AA1E-230AE695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6F27C-841C-B74B-A9A9-2A554A3BD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B6B0A-096C-1144-B55A-C618E1646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81ADF-3CD4-1B40-8EC4-88C38396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4A5F-FA17-8D45-A084-EC0CEFF3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EF086-5A4A-3D46-97C8-F181280ED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CB73-CC6F-C145-945C-23C7856B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15FDD-55BB-9B4A-9F04-015F1275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1B9E0-5AD0-D647-826D-9C2BE013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3A13-8302-9044-BF61-CD3B0C75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7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7641-B0E1-444F-BF74-F3D3B711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53282-B5FE-484C-B4B9-7E950B4E4E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09258-E3A4-FB42-9D07-A7DA73DC1C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514F0-C92F-D141-AA8E-B28F028A8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8DCB2-CAE4-9746-9678-FFD1EB0F3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87C8E-F629-CC48-BC4E-8C5DDA279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1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B604-CDD4-3F47-9CFF-CCC4E222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93591-3E51-3240-A542-D088C9634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DFD47-7DA6-0648-9DB3-BF1E11F6AC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41D376-86A9-4D44-9A5F-941E1FC12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D2903-C23F-A246-B3E4-FBF3E6E74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2AB132-0B16-CB49-952A-F07054DC3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79165-2459-4846-934B-FA54E79D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72F99C-F2E0-5D47-B38D-2678311A2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67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660D-D04D-0B46-8D9C-1D4CE8B4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0CB96-3F24-764E-87C4-FA1B8C0E9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C9CC2-8114-5B40-976A-04A7EE93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2F053-16CA-964B-8377-CE8FEB0A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2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0DF05-9165-1C40-9801-D8A532878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398DF-765B-7842-A2AE-3FDFE0ECC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44140-D5B7-7547-88AB-A8D25B98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0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93E3-9305-2C44-88BE-94756B02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D69CC-41EA-6345-9587-BB357FDCD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F1D0B-8C01-7643-BD33-C210FEE85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3FEB7-117A-B847-A385-675C786D4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7D392-4541-3143-A388-81AB780E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6F6F5-15B8-F54E-A7FE-01DF6791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7449-A754-6B4E-87BB-3798D8A6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41F0F-B0C9-4243-BDD8-45068B36D1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74BBC-11B1-2640-9B81-567C3DEC4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5BAE8-DDEC-5945-9A6A-FA89565DC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7E86FB-C714-254C-B7B5-07A34631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462B1-597E-634F-AE35-434C38F0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2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EA4959-1ED3-C244-89B8-39A6BFD6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E591F-F613-824E-8976-94058AEE8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3F5C4-446E-344F-8E95-CB0D52F0B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FC905-A01F-B646-83C9-9AB25E7BBE0A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31DB8-6FEC-094C-8BB0-70BE59A74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D8A96-5117-404C-A36C-B0ACC05AE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9894F-99C5-5549-B5B3-E74317505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19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ms0IkNqNJ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jZSFQBgRnY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11.02794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indiamag.com/google-datalab-vs-amazon-sagemaker-which-cloud-platform-is-best-for-your-ml-projec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aawasthi.blogspot.com/search?q=ed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2Eqg-oKRIR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SWyONtdFPp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ECD-128A-B349-ACD0-487343E8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Meeting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pic>
        <p:nvPicPr>
          <p:cNvPr id="2052" name="Picture 4" descr="Image result for tiny island sketch">
            <a:extLst>
              <a:ext uri="{FF2B5EF4-FFF2-40B4-BE49-F238E27FC236}">
                <a16:creationId xmlns:a16="http://schemas.microsoft.com/office/drawing/2014/main" id="{5ADBDED2-58A4-F84A-9142-7D92A1A2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311" y="4482789"/>
            <a:ext cx="2934504" cy="1845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BF218-9E9C-2146-9B4E-A0090DC00AEC}"/>
              </a:ext>
            </a:extLst>
          </p:cNvPr>
          <p:cNvSpPr txBox="1"/>
          <p:nvPr/>
        </p:nvSpPr>
        <p:spPr>
          <a:xfrm>
            <a:off x="2441359" y="154471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02/10/2021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09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1F54-2615-0942-B7F1-50F1AADA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F1562-BFA3-994F-A9FD-54D7867B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17" y="1556702"/>
            <a:ext cx="8185658" cy="4608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E94909-4545-744F-A902-3B8DD15C056D}"/>
              </a:ext>
            </a:extLst>
          </p:cNvPr>
          <p:cNvSpPr/>
          <p:nvPr/>
        </p:nvSpPr>
        <p:spPr>
          <a:xfrm>
            <a:off x="0" y="6488668"/>
            <a:ext cx="495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https://www.youtube.com/watch?v=hms0IkNqNJo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6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1F54-2615-0942-B7F1-50F1AADA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F489AA-0E17-974F-948C-F45A2750C22D}"/>
              </a:ext>
            </a:extLst>
          </p:cNvPr>
          <p:cNvSpPr/>
          <p:nvPr/>
        </p:nvSpPr>
        <p:spPr>
          <a:xfrm>
            <a:off x="1513531" y="6123543"/>
            <a:ext cx="4898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https://www.youtube.com/watch?v=jZSFQBgRnY4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5852F-233F-D24B-A662-45638DDA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81" y="1786743"/>
            <a:ext cx="8057416" cy="424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70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1F54-2615-0942-B7F1-50F1AADA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3B0C17-20FF-304C-BF28-56CB8AD62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6" y="2258458"/>
            <a:ext cx="5284601" cy="2923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A91F1E-8CB6-A346-8AD6-1A5EE9910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32" y="218278"/>
            <a:ext cx="5526796" cy="309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BF52FB-561B-7149-B45E-3F5B6062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32" y="3544552"/>
            <a:ext cx="5526796" cy="2998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226A-88C0-F647-BC60-15495BDB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B836D-D499-2949-8199-03AC6DBB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492" y="1456616"/>
            <a:ext cx="6850921" cy="4842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9C65F-38DF-544D-9C44-4D7E8F08C9FF}"/>
              </a:ext>
            </a:extLst>
          </p:cNvPr>
          <p:cNvSpPr/>
          <p:nvPr/>
        </p:nvSpPr>
        <p:spPr>
          <a:xfrm>
            <a:off x="838200" y="6488668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https://arxiv.org/pdf/1911.02794.pdf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2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D0A-25DC-364B-BD9A-C393CC37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CCB9-5B71-924B-B5CA-1E4AD3258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91" y="1572012"/>
            <a:ext cx="10515600" cy="49208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</a:p>
          <a:p>
            <a:pPr lvl="2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collection/pre-processing</a:t>
            </a:r>
          </a:p>
          <a:p>
            <a:pPr lvl="2"/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</a:p>
          <a:p>
            <a:pPr lvl="2"/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pPr lvl="2"/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Infrastructure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(PAAS)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management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KubeEdge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scheduling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</a:rPr>
              <a:t>KubeEdge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Security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Scalability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High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Availability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FE99BB2F-C330-6548-B610-8A47F3DAA4F6}"/>
              </a:ext>
            </a:extLst>
          </p:cNvPr>
          <p:cNvSpPr/>
          <p:nvPr/>
        </p:nvSpPr>
        <p:spPr>
          <a:xfrm>
            <a:off x="6936058" y="2118731"/>
            <a:ext cx="3278458" cy="61331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B9F9F323-1B89-F840-9FA8-2175B1360A14}"/>
              </a:ext>
            </a:extLst>
          </p:cNvPr>
          <p:cNvSpPr/>
          <p:nvPr/>
        </p:nvSpPr>
        <p:spPr>
          <a:xfrm rot="10800000">
            <a:off x="6936058" y="4979329"/>
            <a:ext cx="3278458" cy="613318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0B29-E875-2F43-AE4B-A1C32E2F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31" y="2670718"/>
            <a:ext cx="9733156" cy="661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can</a:t>
            </a:r>
            <a:r>
              <a:rPr lang="zh-CN" altLang="en-US" sz="3600" dirty="0"/>
              <a:t> </a:t>
            </a:r>
            <a:r>
              <a:rPr lang="en-US" altLang="zh-CN" sz="3600" dirty="0"/>
              <a:t>Edge</a:t>
            </a:r>
            <a:r>
              <a:rPr lang="zh-CN" altLang="en-US" sz="3600" dirty="0"/>
              <a:t> </a:t>
            </a:r>
            <a:r>
              <a:rPr lang="en-US" altLang="zh-CN" sz="3600" dirty="0"/>
              <a:t>Computing</a:t>
            </a:r>
            <a:r>
              <a:rPr lang="zh-CN" altLang="en-US" sz="3600" dirty="0"/>
              <a:t> </a:t>
            </a:r>
            <a:r>
              <a:rPr lang="en-US" altLang="zh-CN" sz="3600" dirty="0"/>
              <a:t>help</a:t>
            </a:r>
            <a:r>
              <a:rPr lang="zh-CN" altLang="en-US" sz="3600" dirty="0"/>
              <a:t> </a:t>
            </a:r>
            <a:r>
              <a:rPr lang="en-US" altLang="zh-CN" sz="3600" dirty="0"/>
              <a:t>mitigate</a:t>
            </a:r>
            <a:r>
              <a:rPr lang="zh-CN" altLang="en-US" sz="3600" dirty="0"/>
              <a:t> </a:t>
            </a:r>
            <a:r>
              <a:rPr lang="en-US" altLang="zh-CN" sz="3600" dirty="0"/>
              <a:t>Covid-19?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6711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5FEC-A98D-9645-A615-4BDA2E218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mitigate</a:t>
            </a:r>
            <a:r>
              <a:rPr lang="zh-CN" altLang="en-US" dirty="0"/>
              <a:t> </a:t>
            </a:r>
            <a:r>
              <a:rPr lang="en-US" altLang="zh-CN" dirty="0"/>
              <a:t>Covid-19?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A9C8C-FC7F-2247-B2E2-091E0AE3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2" y="1690688"/>
            <a:ext cx="5160622" cy="455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33FCB-7E85-E042-9052-AB04D8C1A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386" y="1452030"/>
            <a:ext cx="3354831" cy="1871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04205-AE27-2349-9FF3-A4315EB7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089" y="3524666"/>
            <a:ext cx="2214594" cy="3120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E0CFE-5C87-6D4B-B22F-5A1B408B7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0742" y="3637169"/>
            <a:ext cx="3168523" cy="2876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92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599-CD3E-9245-9781-B4AA055B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</a:t>
            </a:r>
            <a:r>
              <a:rPr lang="en-US" altLang="zh-CN" dirty="0"/>
              <a:t>nced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0D88-172F-C943-B722-5091D9F0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" y="1690688"/>
            <a:ext cx="8250629" cy="478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60CAF-2235-184C-A711-F84208CA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92" y="5139912"/>
            <a:ext cx="2809965" cy="133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227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599-CD3E-9245-9781-B4AA055B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</a:t>
            </a:r>
            <a:r>
              <a:rPr lang="en-US" altLang="zh-CN" dirty="0"/>
              <a:t>nced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F708D-158C-EB43-9DA6-CC9C53A5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1" y="1690688"/>
            <a:ext cx="8290558" cy="479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217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599-CD3E-9245-9781-B4AA055B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</a:t>
            </a:r>
            <a:r>
              <a:rPr lang="en-US" altLang="zh-CN" dirty="0"/>
              <a:t>nced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97A1F-6835-E84A-B5DE-FDB2D329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5" y="2045665"/>
            <a:ext cx="4492906" cy="219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E5B0D9-EC03-3D4B-A8CA-1AD412B57626}"/>
              </a:ext>
            </a:extLst>
          </p:cNvPr>
          <p:cNvSpPr/>
          <p:nvPr/>
        </p:nvSpPr>
        <p:spPr>
          <a:xfrm>
            <a:off x="268665" y="46000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https://analyticsindiamag.com/google-datalab-vs-amazon-sagemaker-which-cloud-platform-is-best-for-your-ml-project/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FA74B-17C5-4F4B-8134-3A42960531A1}"/>
              </a:ext>
            </a:extLst>
          </p:cNvPr>
          <p:cNvSpPr/>
          <p:nvPr/>
        </p:nvSpPr>
        <p:spPr>
          <a:xfrm>
            <a:off x="7372610" y="5920160"/>
            <a:ext cx="4570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https://aawasthi.blogspot.com/search?q=edge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68E23C-A973-0241-983D-8BC3C6D251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494" y="761857"/>
            <a:ext cx="5136148" cy="4761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585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6A23-7B4F-9746-88B4-C3EAF1786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Scoping</a:t>
            </a:r>
            <a:r>
              <a:rPr lang="zh-CN" altLang="en-US" dirty="0"/>
              <a:t> </a:t>
            </a:r>
            <a:r>
              <a:rPr lang="en-US" altLang="zh-CN" dirty="0"/>
              <a:t>Meeting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9346-2A88-0846-B863-3C47DF44E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908" y="1392230"/>
            <a:ext cx="10515600" cy="51438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Kube</a:t>
            </a:r>
            <a:r>
              <a:rPr lang="en-US" altLang="zh-CN" dirty="0" err="1"/>
              <a:t>Edge</a:t>
            </a:r>
            <a:endParaRPr lang="en-US" altLang="zh-CN" dirty="0"/>
          </a:p>
          <a:p>
            <a:pPr lvl="1"/>
            <a:r>
              <a:rPr lang="en-US" altLang="zh-CN" dirty="0"/>
              <a:t>Goal: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adoption</a:t>
            </a:r>
          </a:p>
          <a:p>
            <a:pPr lvl="2"/>
            <a:r>
              <a:rPr lang="en-US" altLang="zh-CN" dirty="0"/>
              <a:t>Scalability</a:t>
            </a:r>
          </a:p>
          <a:p>
            <a:pPr lvl="1"/>
            <a:r>
              <a:rPr lang="en-US" altLang="zh-CN" dirty="0"/>
              <a:t>Gap:</a:t>
            </a:r>
          </a:p>
          <a:p>
            <a:pPr lvl="2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use?</a:t>
            </a:r>
          </a:p>
          <a:p>
            <a:pPr lvl="2"/>
            <a:r>
              <a:rPr lang="en-US" altLang="zh-CN" dirty="0"/>
              <a:t>Application?</a:t>
            </a:r>
          </a:p>
          <a:p>
            <a:pPr lvl="2"/>
            <a:r>
              <a:rPr lang="en-US" altLang="zh-CN" dirty="0"/>
              <a:t>Performance?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Centaurus</a:t>
            </a:r>
            <a:r>
              <a:rPr lang="zh-CN" altLang="en-US" dirty="0"/>
              <a:t> </a:t>
            </a:r>
            <a:r>
              <a:rPr lang="en-US" altLang="zh-CN" dirty="0"/>
              <a:t>specialties:</a:t>
            </a:r>
          </a:p>
          <a:p>
            <a:pPr lvl="2"/>
            <a:r>
              <a:rPr lang="en-US" altLang="zh-CN" sz="1600" dirty="0"/>
              <a:t>Scalability</a:t>
            </a:r>
          </a:p>
          <a:p>
            <a:pPr lvl="2"/>
            <a:r>
              <a:rPr lang="en-US" altLang="zh-CN" sz="1600" dirty="0"/>
              <a:t>Multi-tenancy</a:t>
            </a:r>
          </a:p>
          <a:p>
            <a:pPr lvl="2"/>
            <a:r>
              <a:rPr lang="en-US" altLang="zh-CN" sz="1600" dirty="0"/>
              <a:t>Unified</a:t>
            </a:r>
            <a:r>
              <a:rPr lang="zh-CN" altLang="en-US" sz="1600" dirty="0"/>
              <a:t> </a:t>
            </a:r>
            <a:r>
              <a:rPr lang="en-US" altLang="zh-CN" sz="1600" dirty="0"/>
              <a:t>Runtimes</a:t>
            </a:r>
          </a:p>
          <a:p>
            <a:pPr lvl="2"/>
            <a:r>
              <a:rPr lang="en-US" altLang="zh-CN" sz="1600" dirty="0"/>
              <a:t>Networking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endParaRPr lang="en-US" altLang="zh-CN" dirty="0"/>
          </a:p>
          <a:p>
            <a:pPr lvl="1"/>
            <a:r>
              <a:rPr lang="en-US" altLang="zh-CN" dirty="0"/>
              <a:t>Centaurus</a:t>
            </a:r>
            <a:r>
              <a:rPr lang="zh-CN" altLang="en-US" dirty="0"/>
              <a:t> </a:t>
            </a:r>
            <a:r>
              <a:rPr lang="en-US" altLang="zh-CN" dirty="0"/>
              <a:t>needs:</a:t>
            </a:r>
          </a:p>
          <a:p>
            <a:pPr lvl="2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2" descr="What is KubeEdge — KubeEdge Documentation 0.1 documentation">
            <a:extLst>
              <a:ext uri="{FF2B5EF4-FFF2-40B4-BE49-F238E27FC236}">
                <a16:creationId xmlns:a16="http://schemas.microsoft.com/office/drawing/2014/main" id="{FB7616C0-3BEA-A743-9CD3-190C55D4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341" y="4037721"/>
            <a:ext cx="2977210" cy="241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chitecture Diagram">
            <a:extLst>
              <a:ext uri="{FF2B5EF4-FFF2-40B4-BE49-F238E27FC236}">
                <a16:creationId xmlns:a16="http://schemas.microsoft.com/office/drawing/2014/main" id="{C4D53FE1-781E-5E4C-AD36-B5C108C5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865" y="1027906"/>
            <a:ext cx="4460952" cy="2565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C799-61D0-6447-AAC5-F1E42792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Potentials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1FB82-0B59-DF41-A13F-21DCA33F3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454" y="1534571"/>
            <a:ext cx="7201829" cy="506695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scheduling/management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Arktos</a:t>
            </a:r>
          </a:p>
          <a:p>
            <a:endParaRPr lang="en-US" dirty="0"/>
          </a:p>
          <a:p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planes</a:t>
            </a:r>
          </a:p>
          <a:p>
            <a:endParaRPr lang="en-US" dirty="0"/>
          </a:p>
          <a:p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scalability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endParaRPr lang="en-US" dirty="0"/>
          </a:p>
          <a:p>
            <a:r>
              <a:rPr lang="en-US" altLang="zh-CN" dirty="0"/>
              <a:t>Enhanced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Cloud/Edge</a:t>
            </a:r>
          </a:p>
          <a:p>
            <a:endParaRPr lang="en-US" dirty="0"/>
          </a:p>
          <a:p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pPr lvl="1"/>
            <a:r>
              <a:rPr lang="en-US" altLang="zh-CN" dirty="0"/>
              <a:t>Killer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demo/user</a:t>
            </a:r>
            <a:r>
              <a:rPr lang="zh-CN" altLang="en-US" dirty="0"/>
              <a:t> </a:t>
            </a:r>
            <a:r>
              <a:rPr lang="en-US" altLang="zh-CN" dirty="0"/>
              <a:t>adoption</a:t>
            </a:r>
          </a:p>
          <a:p>
            <a:pPr lvl="1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pPr lvl="1"/>
            <a:r>
              <a:rPr lang="en-US" altLang="zh-CN" dirty="0"/>
              <a:t>Ease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</a:p>
        </p:txBody>
      </p:sp>
    </p:spTree>
    <p:extLst>
      <p:ext uri="{BB962C8B-B14F-4D97-AF65-F5344CB8AC3E}">
        <p14:creationId xmlns:p14="http://schemas.microsoft.com/office/powerpoint/2010/main" val="406558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D0A-25DC-364B-BD9A-C393CC37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CCB9-5B71-924B-B5CA-1E4AD3258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91" y="1572012"/>
            <a:ext cx="10515600" cy="49208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Infrastructure</a:t>
            </a:r>
            <a:r>
              <a:rPr lang="zh-CN" altLang="en-US" dirty="0"/>
              <a:t> </a:t>
            </a:r>
            <a:r>
              <a:rPr lang="en-US" altLang="zh-CN" dirty="0"/>
              <a:t>(PAAS)</a:t>
            </a:r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</a:p>
          <a:p>
            <a:pPr lvl="1"/>
            <a:r>
              <a:rPr lang="en-US" altLang="zh-CN" dirty="0"/>
              <a:t>Security</a:t>
            </a:r>
          </a:p>
          <a:p>
            <a:pPr lvl="1"/>
            <a:r>
              <a:rPr lang="en-US" altLang="zh-CN" dirty="0"/>
              <a:t>Scalability</a:t>
            </a:r>
          </a:p>
          <a:p>
            <a:pPr lvl="1"/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lvl="1"/>
            <a:endParaRPr lang="en-US" dirty="0"/>
          </a:p>
          <a:p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</a:p>
          <a:p>
            <a:pPr lvl="2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collection/pre-processing</a:t>
            </a:r>
          </a:p>
          <a:p>
            <a:pPr lvl="2"/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</a:p>
          <a:p>
            <a:pPr lvl="2"/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pPr lvl="2"/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28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D0A-25DC-364B-BD9A-C393CC37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CCB9-5B71-924B-B5CA-1E4AD3258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91" y="1572012"/>
            <a:ext cx="10515600" cy="492086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Application</a:t>
            </a:r>
          </a:p>
          <a:p>
            <a:pPr lvl="1"/>
            <a:r>
              <a:rPr lang="en-US" altLang="zh-CN" dirty="0"/>
              <a:t>ML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</a:p>
          <a:p>
            <a:pPr lvl="2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collection/pre-processing</a:t>
            </a:r>
          </a:p>
          <a:p>
            <a:pPr lvl="2"/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</a:p>
          <a:p>
            <a:pPr lvl="2"/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edge</a:t>
            </a:r>
          </a:p>
          <a:p>
            <a:pPr lvl="2"/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deployment</a:t>
            </a:r>
          </a:p>
          <a:p>
            <a:endParaRPr lang="en-US" altLang="zh-CN" dirty="0"/>
          </a:p>
          <a:p>
            <a:r>
              <a:rPr lang="en-US" altLang="zh-CN" dirty="0"/>
              <a:t>Infrastructure</a:t>
            </a:r>
            <a:r>
              <a:rPr lang="zh-CN" altLang="en-US" dirty="0"/>
              <a:t> </a:t>
            </a:r>
            <a:r>
              <a:rPr lang="en-US" altLang="zh-CN" dirty="0"/>
              <a:t>(PAAS)</a:t>
            </a:r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KubeEdge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KubeEdge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Security</a:t>
            </a:r>
          </a:p>
          <a:p>
            <a:pPr lvl="1"/>
            <a:r>
              <a:rPr lang="en-US" altLang="zh-CN" dirty="0"/>
              <a:t>Scalability</a:t>
            </a:r>
          </a:p>
          <a:p>
            <a:pPr lvl="1"/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FE99BB2F-C330-6548-B610-8A47F3DAA4F6}"/>
              </a:ext>
            </a:extLst>
          </p:cNvPr>
          <p:cNvSpPr/>
          <p:nvPr/>
        </p:nvSpPr>
        <p:spPr>
          <a:xfrm>
            <a:off x="6936058" y="2118731"/>
            <a:ext cx="3278458" cy="613318"/>
          </a:xfrm>
          <a:prstGeom prst="up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B9F9F323-1B89-F840-9FA8-2175B1360A14}"/>
              </a:ext>
            </a:extLst>
          </p:cNvPr>
          <p:cNvSpPr/>
          <p:nvPr/>
        </p:nvSpPr>
        <p:spPr>
          <a:xfrm rot="10800000">
            <a:off x="6936058" y="4979329"/>
            <a:ext cx="3278458" cy="613318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9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D0A-25DC-364B-BD9A-C393CC37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CCB9-5B71-924B-B5CA-1E4AD3258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191" y="1572012"/>
            <a:ext cx="10515600" cy="4920863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Application</a:t>
            </a:r>
          </a:p>
          <a:p>
            <a:pPr lvl="1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AI</a:t>
            </a:r>
          </a:p>
          <a:p>
            <a:pPr lvl="2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collection/pre-processing</a:t>
            </a:r>
          </a:p>
          <a:p>
            <a:pPr lvl="2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Training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cloud</a:t>
            </a:r>
          </a:p>
          <a:p>
            <a:pPr lvl="2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Inference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edge</a:t>
            </a:r>
          </a:p>
          <a:p>
            <a:pPr lvl="2"/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deployment</a:t>
            </a:r>
          </a:p>
          <a:p>
            <a:endParaRPr lang="en-US" altLang="zh-CN" dirty="0"/>
          </a:p>
          <a:p>
            <a:r>
              <a:rPr lang="en-US" altLang="zh-CN" dirty="0"/>
              <a:t>Infrastructure</a:t>
            </a:r>
            <a:r>
              <a:rPr lang="zh-CN" altLang="en-US" dirty="0"/>
              <a:t> </a:t>
            </a:r>
            <a:r>
              <a:rPr lang="en-US" altLang="zh-CN" dirty="0"/>
              <a:t>(PAAS)</a:t>
            </a:r>
          </a:p>
          <a:p>
            <a:pPr lvl="1"/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KubeEdge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scheduling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KubeEdge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Security</a:t>
            </a:r>
          </a:p>
          <a:p>
            <a:pPr lvl="1"/>
            <a:r>
              <a:rPr lang="en-US" altLang="zh-CN" dirty="0"/>
              <a:t>Scalability</a:t>
            </a:r>
          </a:p>
          <a:p>
            <a:pPr lvl="1"/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FE99BB2F-C330-6548-B610-8A47F3DAA4F6}"/>
              </a:ext>
            </a:extLst>
          </p:cNvPr>
          <p:cNvSpPr/>
          <p:nvPr/>
        </p:nvSpPr>
        <p:spPr>
          <a:xfrm>
            <a:off x="6936058" y="2118731"/>
            <a:ext cx="3278458" cy="613318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B9F9F323-1B89-F840-9FA8-2175B1360A14}"/>
              </a:ext>
            </a:extLst>
          </p:cNvPr>
          <p:cNvSpPr/>
          <p:nvPr/>
        </p:nvSpPr>
        <p:spPr>
          <a:xfrm rot="10800000">
            <a:off x="6936058" y="4979329"/>
            <a:ext cx="3278458" cy="613318"/>
          </a:xfrm>
          <a:prstGeom prst="up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2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0F5C39-64DE-7243-A431-03CD59DD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40" y="281040"/>
            <a:ext cx="10712741" cy="5972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EE5C24-B2B6-F74F-B1B6-B866133FA656}"/>
              </a:ext>
            </a:extLst>
          </p:cNvPr>
          <p:cNvSpPr/>
          <p:nvPr/>
        </p:nvSpPr>
        <p:spPr>
          <a:xfrm>
            <a:off x="332793" y="6392294"/>
            <a:ext cx="3084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3"/>
              </a:rPr>
              <a:t>https://youtu.be/2Eqg-oKRIR8</a:t>
            </a:r>
            <a:r>
              <a:rPr lang="zh-CN" altLang="en-US"/>
              <a:t> </a:t>
            </a:r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7240982-EF72-8647-B1BC-8F13974C5F2B}"/>
              </a:ext>
            </a:extLst>
          </p:cNvPr>
          <p:cNvSpPr/>
          <p:nvPr/>
        </p:nvSpPr>
        <p:spPr>
          <a:xfrm>
            <a:off x="1215483" y="4270917"/>
            <a:ext cx="9969477" cy="1561170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A9FDDB-231F-6C42-BFB2-BBB95E8398A7}"/>
              </a:ext>
            </a:extLst>
          </p:cNvPr>
          <p:cNvSpPr/>
          <p:nvPr/>
        </p:nvSpPr>
        <p:spPr>
          <a:xfrm>
            <a:off x="5545117" y="6362108"/>
            <a:ext cx="5045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https://www.youtube.com/watch?v=SWyONtdFPpA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8DCE2-7A80-C542-B4AF-1E5D889F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96" y="656080"/>
            <a:ext cx="7776719" cy="5545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8437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8910-E777-E24B-AAF5-B7546F33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53F823-E48B-3C47-A8BB-C2A6628AD815}"/>
              </a:ext>
            </a:extLst>
          </p:cNvPr>
          <p:cNvSpPr/>
          <p:nvPr/>
        </p:nvSpPr>
        <p:spPr>
          <a:xfrm>
            <a:off x="713671" y="3581110"/>
            <a:ext cx="1070517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C9E496-16F5-D94E-9B76-198BBA3CA955}"/>
              </a:ext>
            </a:extLst>
          </p:cNvPr>
          <p:cNvSpPr/>
          <p:nvPr/>
        </p:nvSpPr>
        <p:spPr>
          <a:xfrm>
            <a:off x="1193176" y="5491105"/>
            <a:ext cx="780585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FF8704-DC7C-8D49-A805-A935601A43FE}"/>
              </a:ext>
            </a:extLst>
          </p:cNvPr>
          <p:cNvSpPr/>
          <p:nvPr/>
        </p:nvSpPr>
        <p:spPr>
          <a:xfrm>
            <a:off x="1003603" y="2235820"/>
            <a:ext cx="780585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E3F3B0-DCB9-AC4F-B878-0DD036311B17}"/>
              </a:ext>
            </a:extLst>
          </p:cNvPr>
          <p:cNvSpPr/>
          <p:nvPr/>
        </p:nvSpPr>
        <p:spPr>
          <a:xfrm>
            <a:off x="1193177" y="4631813"/>
            <a:ext cx="780585" cy="5891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6CC2B0-2F6F-704C-8811-D5C28D806692}"/>
              </a:ext>
            </a:extLst>
          </p:cNvPr>
          <p:cNvSpPr/>
          <p:nvPr/>
        </p:nvSpPr>
        <p:spPr>
          <a:xfrm>
            <a:off x="7049429" y="2235820"/>
            <a:ext cx="4479069" cy="263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C6D1F-4E81-8E4F-8F88-5DBDBADC1EB5}"/>
              </a:ext>
            </a:extLst>
          </p:cNvPr>
          <p:cNvSpPr/>
          <p:nvPr/>
        </p:nvSpPr>
        <p:spPr>
          <a:xfrm>
            <a:off x="7049429" y="910257"/>
            <a:ext cx="4479069" cy="87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9549E85-2256-F740-BE4B-42C8C23625F8}"/>
              </a:ext>
            </a:extLst>
          </p:cNvPr>
          <p:cNvSpPr/>
          <p:nvPr/>
        </p:nvSpPr>
        <p:spPr>
          <a:xfrm>
            <a:off x="6941626" y="5529878"/>
            <a:ext cx="2252546" cy="8363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93CF5E-3471-9740-B05B-A138A16618EE}"/>
              </a:ext>
            </a:extLst>
          </p:cNvPr>
          <p:cNvSpPr/>
          <p:nvPr/>
        </p:nvSpPr>
        <p:spPr>
          <a:xfrm>
            <a:off x="245327" y="1973766"/>
            <a:ext cx="5296829" cy="469466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A06E2-D79B-674F-B0BC-51E6E876F5CB}"/>
              </a:ext>
            </a:extLst>
          </p:cNvPr>
          <p:cNvSpPr txBox="1"/>
          <p:nvPr/>
        </p:nvSpPr>
        <p:spPr>
          <a:xfrm>
            <a:off x="3847171" y="1594624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4C988D-ABC2-EE4B-B9A9-8C38CDD0B27C}"/>
              </a:ext>
            </a:extLst>
          </p:cNvPr>
          <p:cNvSpPr/>
          <p:nvPr/>
        </p:nvSpPr>
        <p:spPr>
          <a:xfrm>
            <a:off x="6649846" y="526324"/>
            <a:ext cx="5207619" cy="614210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CDC9C1-CE6E-B14F-9B0D-017220A461D1}"/>
              </a:ext>
            </a:extLst>
          </p:cNvPr>
          <p:cNvSpPr txBox="1"/>
          <p:nvPr/>
        </p:nvSpPr>
        <p:spPr>
          <a:xfrm>
            <a:off x="7430096" y="12007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D04CB4BA-FCB7-7F45-95E3-5CD02CF82436}"/>
              </a:ext>
            </a:extLst>
          </p:cNvPr>
          <p:cNvSpPr/>
          <p:nvPr/>
        </p:nvSpPr>
        <p:spPr>
          <a:xfrm>
            <a:off x="5542156" y="6351762"/>
            <a:ext cx="1148572" cy="446049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3841C6C-545A-A449-9326-8BE80E963A90}"/>
              </a:ext>
            </a:extLst>
          </p:cNvPr>
          <p:cNvSpPr/>
          <p:nvPr/>
        </p:nvSpPr>
        <p:spPr>
          <a:xfrm>
            <a:off x="2685589" y="3228432"/>
            <a:ext cx="2356618" cy="16407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9E33C-940A-1140-AD6F-B700DD973F9F}"/>
              </a:ext>
            </a:extLst>
          </p:cNvPr>
          <p:cNvSpPr/>
          <p:nvPr/>
        </p:nvSpPr>
        <p:spPr>
          <a:xfrm>
            <a:off x="2425384" y="4357842"/>
            <a:ext cx="1598342" cy="7805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170B052E-A65C-AA44-B2AD-F10E9193E366}"/>
              </a:ext>
            </a:extLst>
          </p:cNvPr>
          <p:cNvSpPr/>
          <p:nvPr/>
        </p:nvSpPr>
        <p:spPr>
          <a:xfrm>
            <a:off x="3763379" y="5200811"/>
            <a:ext cx="974193" cy="780586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ABFC6E7-9CF4-3544-ABC9-21DB9CE9BEFD}"/>
              </a:ext>
            </a:extLst>
          </p:cNvPr>
          <p:cNvSpPr/>
          <p:nvPr/>
        </p:nvSpPr>
        <p:spPr>
          <a:xfrm>
            <a:off x="2953215" y="3380832"/>
            <a:ext cx="806605" cy="469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Container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C035D5B-35AF-CE48-B8B5-E340857F75DB}"/>
              </a:ext>
            </a:extLst>
          </p:cNvPr>
          <p:cNvSpPr/>
          <p:nvPr/>
        </p:nvSpPr>
        <p:spPr>
          <a:xfrm>
            <a:off x="4020025" y="3377966"/>
            <a:ext cx="806605" cy="469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Serverless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8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18910-E777-E24B-AAF5-B7546F339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Centaurus Edge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53F823-E48B-3C47-A8BB-C2A6628AD815}"/>
              </a:ext>
            </a:extLst>
          </p:cNvPr>
          <p:cNvSpPr/>
          <p:nvPr/>
        </p:nvSpPr>
        <p:spPr>
          <a:xfrm>
            <a:off x="713671" y="3581110"/>
            <a:ext cx="1070517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FC9E496-16F5-D94E-9B76-198BBA3CA955}"/>
              </a:ext>
            </a:extLst>
          </p:cNvPr>
          <p:cNvSpPr/>
          <p:nvPr/>
        </p:nvSpPr>
        <p:spPr>
          <a:xfrm>
            <a:off x="1193176" y="5491105"/>
            <a:ext cx="780585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C76D1-E1B7-0348-87FA-497A05FDD5EA}"/>
              </a:ext>
            </a:extLst>
          </p:cNvPr>
          <p:cNvSpPr/>
          <p:nvPr/>
        </p:nvSpPr>
        <p:spPr>
          <a:xfrm>
            <a:off x="2992243" y="3739910"/>
            <a:ext cx="2356618" cy="16407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D7E7AD-BB95-FB4B-A96B-B0B37381A4C7}"/>
              </a:ext>
            </a:extLst>
          </p:cNvPr>
          <p:cNvSpPr/>
          <p:nvPr/>
        </p:nvSpPr>
        <p:spPr>
          <a:xfrm>
            <a:off x="2732038" y="4869320"/>
            <a:ext cx="1598342" cy="78058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FF8704-DC7C-8D49-A805-A935601A43FE}"/>
              </a:ext>
            </a:extLst>
          </p:cNvPr>
          <p:cNvSpPr/>
          <p:nvPr/>
        </p:nvSpPr>
        <p:spPr>
          <a:xfrm>
            <a:off x="1003603" y="2235820"/>
            <a:ext cx="780585" cy="780585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E3F3B0-DCB9-AC4F-B878-0DD036311B17}"/>
              </a:ext>
            </a:extLst>
          </p:cNvPr>
          <p:cNvSpPr/>
          <p:nvPr/>
        </p:nvSpPr>
        <p:spPr>
          <a:xfrm>
            <a:off x="1193177" y="4631813"/>
            <a:ext cx="780585" cy="58917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Edge</a:t>
            </a:r>
            <a:r>
              <a:rPr lang="zh-CN" altLang="en-US" sz="900" dirty="0"/>
              <a:t> </a:t>
            </a:r>
            <a:r>
              <a:rPr lang="en-US" altLang="zh-CN" sz="900" dirty="0"/>
              <a:t>Devices</a:t>
            </a:r>
            <a:endParaRPr lang="en-US" sz="9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6CC2B0-2F6F-704C-8811-D5C28D806692}"/>
              </a:ext>
            </a:extLst>
          </p:cNvPr>
          <p:cNvSpPr/>
          <p:nvPr/>
        </p:nvSpPr>
        <p:spPr>
          <a:xfrm>
            <a:off x="7049429" y="2235820"/>
            <a:ext cx="4479069" cy="26334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1C6D1F-4E81-8E4F-8F88-5DBDBADC1EB5}"/>
              </a:ext>
            </a:extLst>
          </p:cNvPr>
          <p:cNvSpPr/>
          <p:nvPr/>
        </p:nvSpPr>
        <p:spPr>
          <a:xfrm>
            <a:off x="7049429" y="910257"/>
            <a:ext cx="4479069" cy="87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Cloud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9549E85-2256-F740-BE4B-42C8C23625F8}"/>
              </a:ext>
            </a:extLst>
          </p:cNvPr>
          <p:cNvSpPr/>
          <p:nvPr/>
        </p:nvSpPr>
        <p:spPr>
          <a:xfrm>
            <a:off x="6941626" y="5529878"/>
            <a:ext cx="2252546" cy="8363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C93CF5E-3471-9740-B05B-A138A16618EE}"/>
              </a:ext>
            </a:extLst>
          </p:cNvPr>
          <p:cNvSpPr/>
          <p:nvPr/>
        </p:nvSpPr>
        <p:spPr>
          <a:xfrm>
            <a:off x="245327" y="1973766"/>
            <a:ext cx="5296829" cy="4694663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7A06E2-D79B-674F-B0BC-51E6E876F5CB}"/>
              </a:ext>
            </a:extLst>
          </p:cNvPr>
          <p:cNvSpPr txBox="1"/>
          <p:nvPr/>
        </p:nvSpPr>
        <p:spPr>
          <a:xfrm>
            <a:off x="3847171" y="1594624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Edge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4C988D-ABC2-EE4B-B9A9-8C38CDD0B27C}"/>
              </a:ext>
            </a:extLst>
          </p:cNvPr>
          <p:cNvSpPr/>
          <p:nvPr/>
        </p:nvSpPr>
        <p:spPr>
          <a:xfrm>
            <a:off x="6560636" y="526324"/>
            <a:ext cx="5296829" cy="6142105"/>
          </a:xfrm>
          <a:prstGeom prst="round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CDC9C1-CE6E-B14F-9B0D-017220A461D1}"/>
              </a:ext>
            </a:extLst>
          </p:cNvPr>
          <p:cNvSpPr txBox="1"/>
          <p:nvPr/>
        </p:nvSpPr>
        <p:spPr>
          <a:xfrm>
            <a:off x="7430096" y="120072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Cloud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07A92F-C62A-6B46-92EC-D3A2D6981BE6}"/>
              </a:ext>
            </a:extLst>
          </p:cNvPr>
          <p:cNvSpPr/>
          <p:nvPr/>
        </p:nvSpPr>
        <p:spPr>
          <a:xfrm>
            <a:off x="2732037" y="2691342"/>
            <a:ext cx="2209819" cy="78058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Plane</a:t>
            </a:r>
            <a:endParaRPr lang="en-US" dirty="0"/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E0C785FA-E68A-BB42-8130-2B0E1352B0FB}"/>
              </a:ext>
            </a:extLst>
          </p:cNvPr>
          <p:cNvSpPr/>
          <p:nvPr/>
        </p:nvSpPr>
        <p:spPr>
          <a:xfrm>
            <a:off x="4070033" y="5712289"/>
            <a:ext cx="974193" cy="780586"/>
          </a:xfrm>
          <a:prstGeom prst="can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8C3D2E6A-1142-8F4B-807D-757E1A95CEB6}"/>
              </a:ext>
            </a:extLst>
          </p:cNvPr>
          <p:cNvSpPr/>
          <p:nvPr/>
        </p:nvSpPr>
        <p:spPr>
          <a:xfrm>
            <a:off x="5542156" y="6351762"/>
            <a:ext cx="1148572" cy="446049"/>
          </a:xfrm>
          <a:prstGeom prst="can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Storage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83DA09B-D948-334B-BD5C-FDAC35AA6EB6}"/>
              </a:ext>
            </a:extLst>
          </p:cNvPr>
          <p:cNvSpPr/>
          <p:nvPr/>
        </p:nvSpPr>
        <p:spPr>
          <a:xfrm>
            <a:off x="3259869" y="3892310"/>
            <a:ext cx="806605" cy="469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Container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C3F0192-3A0B-A144-B3AC-C260AE3D7B8A}"/>
              </a:ext>
            </a:extLst>
          </p:cNvPr>
          <p:cNvSpPr/>
          <p:nvPr/>
        </p:nvSpPr>
        <p:spPr>
          <a:xfrm>
            <a:off x="4326679" y="3889444"/>
            <a:ext cx="806605" cy="46938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Serverless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28609-57CF-0049-9627-D3F73782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59" y="709352"/>
            <a:ext cx="5497549" cy="5439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3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390</Words>
  <Application>Microsoft Macintosh PowerPoint</Application>
  <PresentationFormat>Widescreen</PresentationFormat>
  <Paragraphs>139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Meeting Slides</vt:lpstr>
      <vt:lpstr>Edge Scoping Meeting</vt:lpstr>
      <vt:lpstr>Centaurus Edge</vt:lpstr>
      <vt:lpstr>Centaurus Edge</vt:lpstr>
      <vt:lpstr>Centaurus Edge</vt:lpstr>
      <vt:lpstr>PowerPoint Presentation</vt:lpstr>
      <vt:lpstr>PowerPoint Presentation</vt:lpstr>
      <vt:lpstr>Centaurus Edge (1)</vt:lpstr>
      <vt:lpstr>Centaurus Edge (2)</vt:lpstr>
      <vt:lpstr>Reference Solutions</vt:lpstr>
      <vt:lpstr>Reference Solutions</vt:lpstr>
      <vt:lpstr>Reference Solutions</vt:lpstr>
      <vt:lpstr>Reference Solutions</vt:lpstr>
      <vt:lpstr>Centaurus Edge</vt:lpstr>
      <vt:lpstr>PowerPoint Presentation</vt:lpstr>
      <vt:lpstr>How can Edge Computing help mitigate Covid-19? </vt:lpstr>
      <vt:lpstr>Referenced Solution</vt:lpstr>
      <vt:lpstr>Referenced Solution</vt:lpstr>
      <vt:lpstr>Referenced Solution</vt:lpstr>
      <vt:lpstr>Potentials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Slides</dc:title>
  <dc:creator>Peng Du</dc:creator>
  <cp:lastModifiedBy>Peng Du</cp:lastModifiedBy>
  <cp:revision>1</cp:revision>
  <dcterms:created xsi:type="dcterms:W3CDTF">2021-02-11T03:02:41Z</dcterms:created>
  <dcterms:modified xsi:type="dcterms:W3CDTF">2021-02-11T03:03:48Z</dcterms:modified>
</cp:coreProperties>
</file>